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BE62-71AE-4143-8D5D-F32C7AF040E1}" type="datetimeFigureOut">
              <a:rPr lang="da-DK" smtClean="0"/>
              <a:t>06-09-2013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BC6A-A323-4211-98AA-01F4AFEC2350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BC6A-A323-4211-98AA-01F4AFEC2350}" type="slidenum">
              <a:rPr lang="da-DK" smtClean="0"/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06-09-2013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Hvor skoven dog er frisk og stor</a:t>
            </a:r>
            <a:r>
              <a:rPr lang="da-DK" sz="2200" b="1" dirty="0" smtClean="0"/>
              <a:t/>
            </a:r>
            <a:br>
              <a:rPr lang="da-DK" sz="2200" b="1" dirty="0" smtClean="0"/>
            </a:br>
            <a:r>
              <a:rPr lang="da-DK" sz="1800" dirty="0" smtClean="0"/>
              <a:t>Tekst</a:t>
            </a:r>
            <a:r>
              <a:rPr lang="da-DK" sz="1800" dirty="0" smtClean="0"/>
              <a:t>: H. C. Andersen</a:t>
            </a:r>
            <a:r>
              <a:rPr lang="da-DK" sz="1800" dirty="0" smtClean="0"/>
              <a:t>	Musik: </a:t>
            </a:r>
            <a:r>
              <a:rPr lang="da-DK" sz="1800" dirty="0" smtClean="0"/>
              <a:t>C. A. </a:t>
            </a:r>
            <a:r>
              <a:rPr lang="da-DK" sz="1800" dirty="0" smtClean="0"/>
              <a:t>Polenz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427984" y="4221088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Hvor skoven dog er frisk og stor,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r>
              <a:rPr lang="da-DK" dirty="0" smtClean="0"/>
              <a:t>Skovmærker der og jordbær gror,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r>
              <a:rPr lang="da-DK" dirty="0" smtClean="0"/>
              <a:t>I træets bark er mærke sat,</a:t>
            </a:r>
            <a:br>
              <a:rPr lang="da-DK" dirty="0" smtClean="0"/>
            </a:br>
            <a:r>
              <a:rPr lang="da-DK" dirty="0" smtClean="0"/>
              <a:t>der så jeg dig en måneklar nat.</a:t>
            </a:r>
            <a:br>
              <a:rPr lang="da-DK" dirty="0" smtClean="0"/>
            </a:br>
            <a:r>
              <a:rPr lang="da-DK" dirty="0" smtClean="0"/>
              <a:t>Kuk-kuk, kuk-kuk, fallera,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endParaRPr lang="da-DK" dirty="0"/>
          </a:p>
        </p:txBody>
      </p:sp>
      <p:pic>
        <p:nvPicPr>
          <p:cNvPr id="3074" name="Picture 2" descr="http://www.galsklint.dk/gfx/content_images/ugens%20billede/DSC0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98975" cy="2595255"/>
          </a:xfrm>
          <a:prstGeom prst="rect">
            <a:avLst/>
          </a:prstGeom>
          <a:noFill/>
        </p:spPr>
      </p:pic>
      <p:pic>
        <p:nvPicPr>
          <p:cNvPr id="3076" name="Picture 4" descr="http://www.havenyt.dk/images/upload/ugens_havenyt/skovmaerke_7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2776"/>
            <a:ext cx="1472890" cy="2520279"/>
          </a:xfrm>
          <a:prstGeom prst="rect">
            <a:avLst/>
          </a:prstGeom>
          <a:noFill/>
        </p:spPr>
      </p:pic>
      <p:pic>
        <p:nvPicPr>
          <p:cNvPr id="3078" name="Picture 6" descr="http://www.knutsen.dk/main.php?g2_view=core.DownloadItem&amp;g2_itemId=37971&amp;g2_serialNumber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16832"/>
            <a:ext cx="2718083" cy="2020442"/>
          </a:xfrm>
          <a:prstGeom prst="rect">
            <a:avLst/>
          </a:prstGeom>
          <a:noFill/>
        </p:spPr>
      </p:pic>
      <p:pic>
        <p:nvPicPr>
          <p:cNvPr id="3080" name="Picture 8" descr="http://www.colourbox.dk/preview/6550725-628196-bark-hjer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2664296" cy="238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508104" y="4077072"/>
            <a:ext cx="3131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I måneskin er smukt at gå,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r>
              <a:rPr lang="da-DK" dirty="0" smtClean="0"/>
              <a:t>I skov ved solskin ligeså,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r>
              <a:rPr lang="da-DK" dirty="0" smtClean="0"/>
              <a:t>Af kukkeren jeg vide får,</a:t>
            </a:r>
            <a:br>
              <a:rPr lang="da-DK" dirty="0" smtClean="0"/>
            </a:br>
            <a:r>
              <a:rPr lang="da-DK" dirty="0" smtClean="0"/>
              <a:t>hvor mange kys og leveår.</a:t>
            </a:r>
            <a:br>
              <a:rPr lang="da-DK" dirty="0" smtClean="0"/>
            </a:br>
            <a:r>
              <a:rPr lang="da-DK" dirty="0" smtClean="0"/>
              <a:t>Kuk-kuk, kuk-kuk, fallera,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endParaRPr lang="da-DK" dirty="0"/>
          </a:p>
        </p:txBody>
      </p:sp>
      <p:pic>
        <p:nvPicPr>
          <p:cNvPr id="2056" name="Picture 8" descr="http://fc03.deviantart.net/fs70/f/2011/180/6/d/glare_in_the_night_forest_by_arsenixc-d3kim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352646" cy="2449918"/>
          </a:xfrm>
          <a:prstGeom prst="rect">
            <a:avLst/>
          </a:prstGeom>
          <a:noFill/>
        </p:spPr>
      </p:pic>
      <p:pic>
        <p:nvPicPr>
          <p:cNvPr id="2058" name="Picture 10" descr="http://uploads0.wikipaintings.org/images/ivan-shishkin/a-walk-in-the-forest-1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9" y="959642"/>
            <a:ext cx="3744416" cy="2973067"/>
          </a:xfrm>
          <a:prstGeom prst="rect">
            <a:avLst/>
          </a:prstGeom>
          <a:noFill/>
        </p:spPr>
      </p:pic>
      <p:pic>
        <p:nvPicPr>
          <p:cNvPr id="2060" name="Picture 12" descr="http://www.naturephoto-cz.com/photos/auer/cuckoo-young-bird-xxx2z8h0086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61469"/>
            <a:ext cx="3816424" cy="2548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3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220072" y="4221088"/>
            <a:ext cx="3923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Gør ikke verden dig for tung,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br>
              <a:rPr lang="da-DK" dirty="0" smtClean="0"/>
            </a:br>
            <a:r>
              <a:rPr lang="da-DK" dirty="0" smtClean="0"/>
              <a:t>Husk på, du er kun én gang ung,</a:t>
            </a:r>
            <a:br>
              <a:rPr lang="da-DK" dirty="0" smtClean="0"/>
            </a:br>
            <a:r>
              <a:rPr lang="da-DK" dirty="0" smtClean="0"/>
              <a:t>kuk-kuk, kuk-kuk fallera.</a:t>
            </a:r>
            <a:br>
              <a:rPr lang="da-DK" dirty="0" smtClean="0"/>
            </a:br>
            <a:r>
              <a:rPr lang="da-DK" dirty="0" smtClean="0"/>
              <a:t>Skovmærker gror, og jordbær gror,</a:t>
            </a:r>
            <a:br>
              <a:rPr lang="da-DK" dirty="0" smtClean="0"/>
            </a:br>
            <a:r>
              <a:rPr lang="da-DK" dirty="0" smtClean="0"/>
              <a:t>og kukkeren ved når og hvor.</a:t>
            </a:r>
            <a:br>
              <a:rPr lang="da-DK" dirty="0" smtClean="0"/>
            </a:br>
            <a:r>
              <a:rPr lang="da-DK" dirty="0" smtClean="0"/>
              <a:t>Kuk-kuk, kuk-kuk, fallera,</a:t>
            </a:r>
            <a:br>
              <a:rPr lang="da-DK" dirty="0" smtClean="0"/>
            </a:br>
            <a:r>
              <a:rPr lang="da-DK" dirty="0" smtClean="0"/>
              <a:t>kuk-kuk, kuk-kuk, fallera.</a:t>
            </a:r>
            <a:endParaRPr lang="da-DK" dirty="0"/>
          </a:p>
        </p:txBody>
      </p:sp>
      <p:pic>
        <p:nvPicPr>
          <p:cNvPr id="1026" name="Picture 2" descr="http://fc02.deviantart.net/fs25/f/2009/238/f/6/Sadness_and_sorrow_by_Maggie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92696"/>
            <a:ext cx="4032448" cy="3021648"/>
          </a:xfrm>
          <a:prstGeom prst="rect">
            <a:avLst/>
          </a:prstGeom>
          <a:noFill/>
        </p:spPr>
      </p:pic>
      <p:pic>
        <p:nvPicPr>
          <p:cNvPr id="1028" name="Picture 4" descr="http://www.colourbox.com/preview/2808999-626001-people-young-and-happy-jumping-for-j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240360" cy="2889322"/>
          </a:xfrm>
          <a:prstGeom prst="rect">
            <a:avLst/>
          </a:prstGeom>
          <a:noFill/>
        </p:spPr>
      </p:pic>
      <p:pic>
        <p:nvPicPr>
          <p:cNvPr id="1030" name="Picture 6" descr="http://www.jd-foto.dk/jd-foto/Fugle/G%C3%B8g%20Kukulus/G%C3%B8g/slides/GC9D1560%20G%C3%B8g%20(Cuculus%20canorus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816424" cy="269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</Words>
  <Application>Microsoft Office PowerPoint</Application>
  <PresentationFormat>Skærmshow (4:3)</PresentationFormat>
  <Paragraphs>38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Hvor skoven dog er frisk og stor Tekst: H. C. Andersen Musik: C. A. Polenz</vt:lpstr>
      <vt:lpstr>Dias nummer 2</vt:lpstr>
      <vt:lpstr>Dias nummer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Liv</cp:lastModifiedBy>
  <cp:revision>9</cp:revision>
  <dcterms:created xsi:type="dcterms:W3CDTF">2013-06-21T20:25:00Z</dcterms:created>
  <dcterms:modified xsi:type="dcterms:W3CDTF">2013-09-06T11:27:33Z</dcterms:modified>
</cp:coreProperties>
</file>